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84" r:id="rId1"/>
  </p:sldMasterIdLst>
  <p:sldIdLst>
    <p:sldId id="261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0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/>
        </p:nvSpPr>
        <p:spPr>
          <a:xfrm>
            <a:off x="0" y="2"/>
            <a:ext cx="6858000" cy="9903373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601"/>
          </a:p>
        </p:txBody>
      </p:sp>
      <p:sp>
        <p:nvSpPr>
          <p:cNvPr id="7" name="矩形 6"/>
          <p:cNvSpPr/>
          <p:nvPr userDrawn="1"/>
        </p:nvSpPr>
        <p:spPr>
          <a:xfrm>
            <a:off x="2285999" y="8990045"/>
            <a:ext cx="4572000" cy="915955"/>
          </a:xfrm>
          <a:prstGeom prst="rect">
            <a:avLst/>
          </a:prstGeom>
          <a:solidFill>
            <a:srgbClr val="FD5B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800" kern="1200" dirty="0">
                <a:solidFill>
                  <a:prstClr val="white"/>
                </a:solidFill>
                <a:latin typeface="华文彩云" panose="02010800040101010101" pitchFamily="2" charset="-122"/>
                <a:ea typeface="华文彩云" panose="02010800040101010101" pitchFamily="2" charset="-122"/>
                <a:cs typeface="+mn-cs"/>
              </a:rPr>
              <a:t>企业安</a:t>
            </a:r>
            <a:r>
              <a:rPr lang="zh-CN" altLang="en-US" sz="2800" dirty="0">
                <a:solidFill>
                  <a:prstClr val="white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全生产学习培训资料</a:t>
            </a:r>
          </a:p>
        </p:txBody>
      </p:sp>
      <p:sp>
        <p:nvSpPr>
          <p:cNvPr id="9" name="矩形 8"/>
          <p:cNvSpPr/>
          <p:nvPr userDrawn="1"/>
        </p:nvSpPr>
        <p:spPr>
          <a:xfrm>
            <a:off x="0" y="1802997"/>
            <a:ext cx="6857999" cy="2315498"/>
          </a:xfrm>
          <a:prstGeom prst="rect">
            <a:avLst/>
          </a:prstGeom>
          <a:solidFill>
            <a:srgbClr val="FD5B0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7904020" algn="l"/>
              </a:tabLst>
            </a:pPr>
            <a:r>
              <a:rPr lang="zh-CN" altLang="en-US" sz="6933" b="1" cap="all" dirty="0">
                <a:ln w="19050" cmpd="sng">
                  <a:solidFill>
                    <a:srgbClr val="FFFF00"/>
                  </a:solidFill>
                  <a:prstDash val="solid"/>
                </a:ln>
                <a:solidFill>
                  <a:schemeClr val="bg2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水利安全生产</a:t>
            </a:r>
            <a:endParaRPr lang="en-US" altLang="zh-CN" sz="6933" b="1" cap="all" dirty="0">
              <a:ln w="19050" cmpd="sng">
                <a:solidFill>
                  <a:srgbClr val="FFFF00"/>
                </a:solidFill>
                <a:prstDash val="solid"/>
              </a:ln>
              <a:solidFill>
                <a:schemeClr val="bg2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  <a:reflection blurRad="12700" stA="28000" endPos="45000" dist="10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  <a:p>
            <a:pPr algn="ctr">
              <a:tabLst>
                <a:tab pos="7904020" algn="l"/>
              </a:tabLst>
            </a:pPr>
            <a:r>
              <a:rPr lang="zh-CN" altLang="en-US" sz="6933" b="1" cap="all" dirty="0">
                <a:ln w="19050" cmpd="sng">
                  <a:solidFill>
                    <a:srgbClr val="FFFF00"/>
                  </a:solidFill>
                  <a:prstDash val="solid"/>
                </a:ln>
                <a:solidFill>
                  <a:schemeClr val="bg2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法律法规体系</a:t>
            </a:r>
            <a:endParaRPr lang="en-US" altLang="zh-CN" sz="6933" dirty="0">
              <a:solidFill>
                <a:prstClr val="white"/>
              </a:solidFill>
              <a:ea typeface="迷你简特粗黑" panose="02010609010101010101" pitchFamily="49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0" y="-2624"/>
            <a:ext cx="2285999" cy="691848"/>
          </a:xfrm>
          <a:prstGeom prst="rect">
            <a:avLst/>
          </a:prstGeom>
          <a:solidFill>
            <a:srgbClr val="FD5B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7904020" algn="l"/>
              </a:tabLst>
            </a:pPr>
            <a:r>
              <a:rPr lang="en-US" altLang="zh-CN" sz="2889" b="1" dirty="0">
                <a:solidFill>
                  <a:prstClr val="white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A002-1.0</a:t>
            </a:r>
            <a:endParaRPr lang="zh-CN" altLang="en-US" sz="2889" b="1" dirty="0">
              <a:solidFill>
                <a:prstClr val="white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11" name="文本框 10"/>
          <p:cNvSpPr txBox="1"/>
          <p:nvPr userDrawn="1"/>
        </p:nvSpPr>
        <p:spPr>
          <a:xfrm>
            <a:off x="886301" y="4384604"/>
            <a:ext cx="2390285" cy="915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44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水利千秋</a:t>
            </a:r>
            <a:r>
              <a:rPr lang="zh-CN" altLang="en-US" sz="2889" b="1" baseline="0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endParaRPr lang="en-US" altLang="zh-CN" sz="2311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99" y="5634583"/>
            <a:ext cx="2892148" cy="3352837"/>
          </a:xfrm>
          <a:prstGeom prst="rect">
            <a:avLst/>
          </a:prstGeom>
        </p:spPr>
      </p:pic>
      <p:sp>
        <p:nvSpPr>
          <p:cNvPr id="12" name="文本框 11"/>
          <p:cNvSpPr txBox="1"/>
          <p:nvPr userDrawn="1"/>
        </p:nvSpPr>
        <p:spPr>
          <a:xfrm>
            <a:off x="1071175" y="5358515"/>
            <a:ext cx="2020536" cy="562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311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2019/05/26</a:t>
            </a:r>
          </a:p>
        </p:txBody>
      </p:sp>
    </p:spTree>
    <p:extLst>
      <p:ext uri="{BB962C8B-B14F-4D97-AF65-F5344CB8AC3E}">
        <p14:creationId xmlns:p14="http://schemas.microsoft.com/office/powerpoint/2010/main" val="2816823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4911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294967295"/>
          </p:nvPr>
        </p:nvSpPr>
        <p:spPr>
          <a:xfrm>
            <a:off x="4843463" y="9181397"/>
            <a:ext cx="1543050" cy="527403"/>
          </a:xfrm>
        </p:spPr>
        <p:txBody>
          <a:bodyPr/>
          <a:lstStyle/>
          <a:p>
            <a:pPr defTabSz="1320775"/>
            <a:fld id="{C64602CD-8FD8-4EBE-88D4-868C9FB58409}" type="slidenum">
              <a:rPr lang="en-US" altLang="zh-CN">
                <a:solidFill>
                  <a:prstClr val="white"/>
                </a:solidFill>
                <a:latin typeface="Calibri"/>
                <a:ea typeface="微软雅黑" panose="020B0503020204020204" pitchFamily="34" charset="-122"/>
              </a:rPr>
              <a:pPr defTabSz="1320775"/>
              <a:t>2</a:t>
            </a:fld>
            <a:endParaRPr lang="zh-CN" altLang="en-US" dirty="0">
              <a:solidFill>
                <a:prstClr val="white"/>
              </a:solidFill>
              <a:latin typeface="Calibri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890867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</Words>
  <Application>Microsoft Office PowerPoint</Application>
  <PresentationFormat>A4 纸张(210x297 毫米)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方正粗黑宋简体</vt:lpstr>
      <vt:lpstr>华文彩云</vt:lpstr>
      <vt:lpstr>微软雅黑</vt:lpstr>
      <vt:lpstr>Arial</vt:lpstr>
      <vt:lpstr>Calibri</vt:lpstr>
      <vt:lpstr>Calibri Light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4</cp:revision>
  <dcterms:created xsi:type="dcterms:W3CDTF">2019-06-27T04:15:13Z</dcterms:created>
  <dcterms:modified xsi:type="dcterms:W3CDTF">2019-06-27T05:18:28Z</dcterms:modified>
</cp:coreProperties>
</file>